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Lst>
  <p:sldSz cx="10058400" cy="7772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EACB"/>
          </a:solidFill>
        </a:fill>
      </a:tcStyle>
    </a:wholeTbl>
    <a:band2H>
      <a:tcTxStyle b="def" i="def"/>
      <a:tcStyle>
        <a:tcBdr/>
        <a:fill>
          <a:solidFill>
            <a:srgbClr val="F2F5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ECA"/>
          </a:solidFill>
        </a:fill>
      </a:tcStyle>
    </a:wholeTbl>
    <a:band2H>
      <a:tcTxStyle b="def" i="def"/>
      <a:tcStyle>
        <a:tcBdr/>
        <a:fill>
          <a:solidFill>
            <a:srgbClr val="FFEF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8D8"/>
          </a:solidFill>
        </a:fill>
      </a:tcStyle>
    </a:wholeTbl>
    <a:band2H>
      <a:tcTxStyle b="def" i="def"/>
      <a:tcStyle>
        <a:tcBdr/>
        <a:fill>
          <a:solidFill>
            <a:srgbClr val="ECEC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ph type="sldImg"/>
          </p:nvPr>
        </p:nvSpPr>
        <p:spPr>
          <a:xfrm>
            <a:off x="1143000" y="685800"/>
            <a:ext cx="4572000" cy="3429000"/>
          </a:xfrm>
          <a:prstGeom prst="rect">
            <a:avLst/>
          </a:prstGeom>
        </p:spPr>
        <p:txBody>
          <a:bodyPr/>
          <a:lstStyle/>
          <a:p>
            <a:pPr/>
          </a:p>
        </p:txBody>
      </p:sp>
      <p:sp>
        <p:nvSpPr>
          <p:cNvPr id="59" name="Shape 5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mbria"/>
      </a:defRPr>
    </a:lvl1pPr>
    <a:lvl2pPr indent="228600" latinLnBrk="0">
      <a:defRPr sz="1200">
        <a:latin typeface="+mj-lt"/>
        <a:ea typeface="+mj-ea"/>
        <a:cs typeface="+mj-cs"/>
        <a:sym typeface="Cambria"/>
      </a:defRPr>
    </a:lvl2pPr>
    <a:lvl3pPr indent="457200" latinLnBrk="0">
      <a:defRPr sz="1200">
        <a:latin typeface="+mj-lt"/>
        <a:ea typeface="+mj-ea"/>
        <a:cs typeface="+mj-cs"/>
        <a:sym typeface="Cambria"/>
      </a:defRPr>
    </a:lvl3pPr>
    <a:lvl4pPr indent="685800" latinLnBrk="0">
      <a:defRPr sz="1200">
        <a:latin typeface="+mj-lt"/>
        <a:ea typeface="+mj-ea"/>
        <a:cs typeface="+mj-cs"/>
        <a:sym typeface="Cambria"/>
      </a:defRPr>
    </a:lvl4pPr>
    <a:lvl5pPr indent="914400" latinLnBrk="0">
      <a:defRPr sz="1200">
        <a:latin typeface="+mj-lt"/>
        <a:ea typeface="+mj-ea"/>
        <a:cs typeface="+mj-cs"/>
        <a:sym typeface="Cambria"/>
      </a:defRPr>
    </a:lvl5pPr>
    <a:lvl6pPr indent="1143000" latinLnBrk="0">
      <a:defRPr sz="1200">
        <a:latin typeface="+mj-lt"/>
        <a:ea typeface="+mj-ea"/>
        <a:cs typeface="+mj-cs"/>
        <a:sym typeface="Cambria"/>
      </a:defRPr>
    </a:lvl6pPr>
    <a:lvl7pPr indent="1371600" latinLnBrk="0">
      <a:defRPr sz="1200">
        <a:latin typeface="+mj-lt"/>
        <a:ea typeface="+mj-ea"/>
        <a:cs typeface="+mj-cs"/>
        <a:sym typeface="Cambria"/>
      </a:defRPr>
    </a:lvl7pPr>
    <a:lvl8pPr indent="1600200" latinLnBrk="0">
      <a:defRPr sz="1200">
        <a:latin typeface="+mj-lt"/>
        <a:ea typeface="+mj-ea"/>
        <a:cs typeface="+mj-cs"/>
        <a:sym typeface="Cambria"/>
      </a:defRPr>
    </a:lvl8pPr>
    <a:lvl9pPr indent="1828800" latinLnBrk="0">
      <a:defRPr sz="1200">
        <a:latin typeface="+mj-lt"/>
        <a:ea typeface="+mj-ea"/>
        <a:cs typeface="+mj-cs"/>
        <a:sym typeface="Cambria"/>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sldImg"/>
          </p:nvPr>
        </p:nvSpPr>
        <p:spPr>
          <a:prstGeom prst="rect">
            <a:avLst/>
          </a:prstGeom>
        </p:spPr>
        <p:txBody>
          <a:bodyPr/>
          <a:lstStyle/>
          <a:p>
            <a:pPr/>
          </a:p>
        </p:txBody>
      </p:sp>
      <p:sp>
        <p:nvSpPr>
          <p:cNvPr id="84" name="Shape 84"/>
          <p:cNvSpPr/>
          <p:nvPr>
            <p:ph type="body" sz="quarter" idx="1"/>
          </p:nvPr>
        </p:nvSpPr>
        <p:spPr>
          <a:prstGeom prst="rect">
            <a:avLst/>
          </a:prstGeom>
        </p:spPr>
        <p:txBody>
          <a:bodyPr/>
          <a:lstStyle/>
          <a:p>
            <a:pPr/>
            <a:r>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Outside">
    <p:spTree>
      <p:nvGrpSpPr>
        <p:cNvPr id="1" name=""/>
        <p:cNvGrpSpPr/>
        <p:nvPr/>
      </p:nvGrpSpPr>
      <p:grpSpPr>
        <a:xfrm>
          <a:off x="0" y="0"/>
          <a:ext cx="0" cy="0"/>
          <a:chOff x="0" y="0"/>
          <a:chExt cx="0" cy="0"/>
        </a:xfrm>
      </p:grpSpPr>
      <p:sp>
        <p:nvSpPr>
          <p:cNvPr id="13" name="Rectangle 8"/>
          <p:cNvSpPr/>
          <p:nvPr/>
        </p:nvSpPr>
        <p:spPr>
          <a:xfrm>
            <a:off x="7165847" y="4343398"/>
            <a:ext cx="2432305" cy="2971802"/>
          </a:xfrm>
          <a:prstGeom prst="rect">
            <a:avLst/>
          </a:prstGeom>
          <a:solidFill>
            <a:srgbClr val="722811"/>
          </a:solidFill>
          <a:ln w="12700">
            <a:miter lim="400000"/>
          </a:ln>
        </p:spPr>
        <p:txBody>
          <a:bodyPr lIns="45719" rIns="45719" anchor="ctr"/>
          <a:lstStyle/>
          <a:p>
            <a:pPr algn="ctr">
              <a:defRPr>
                <a:solidFill>
                  <a:srgbClr val="FFFFFF"/>
                </a:solidFill>
              </a:defRPr>
            </a:pPr>
          </a:p>
        </p:txBody>
      </p:sp>
      <p:sp>
        <p:nvSpPr>
          <p:cNvPr id="14" name="Picture Placeholder 11"/>
          <p:cNvSpPr/>
          <p:nvPr>
            <p:ph type="pic" sz="quarter" idx="13"/>
          </p:nvPr>
        </p:nvSpPr>
        <p:spPr>
          <a:xfrm>
            <a:off x="457200" y="457200"/>
            <a:ext cx="2428875" cy="2286000"/>
          </a:xfrm>
          <a:prstGeom prst="rect">
            <a:avLst/>
          </a:prstGeom>
        </p:spPr>
        <p:txBody>
          <a:bodyPr lIns="91439" tIns="45719" rIns="91439" bIns="45719" anchor="t">
            <a:noAutofit/>
          </a:bodyPr>
          <a:lstStyle/>
          <a:p>
            <a:pPr/>
          </a:p>
        </p:txBody>
      </p:sp>
      <p:sp>
        <p:nvSpPr>
          <p:cNvPr id="15" name="Body Level One…"/>
          <p:cNvSpPr/>
          <p:nvPr>
            <p:ph type="body" sz="quarter" idx="1"/>
          </p:nvPr>
        </p:nvSpPr>
        <p:spPr>
          <a:xfrm>
            <a:off x="457200" y="2891408"/>
            <a:ext cx="2428875" cy="274321"/>
          </a:xfrm>
          <a:prstGeom prst="rect">
            <a:avLst/>
          </a:prstGeom>
        </p:spPr>
        <p:txBody>
          <a:bodyPr anchor="t"/>
          <a:lstStyle>
            <a:lvl1pPr>
              <a:defRPr b="0" i="1" sz="900">
                <a:latin typeface="+mj-lt"/>
                <a:ea typeface="+mj-ea"/>
                <a:cs typeface="+mj-cs"/>
                <a:sym typeface="Cambria"/>
              </a:defRPr>
            </a:lvl1pPr>
            <a:lvl2pPr>
              <a:defRPr b="0" i="1" sz="900">
                <a:latin typeface="+mj-lt"/>
                <a:ea typeface="+mj-ea"/>
                <a:cs typeface="+mj-cs"/>
                <a:sym typeface="Cambria"/>
              </a:defRPr>
            </a:lvl2pPr>
            <a:lvl3pPr>
              <a:defRPr b="0" i="1" sz="900">
                <a:latin typeface="+mj-lt"/>
                <a:ea typeface="+mj-ea"/>
                <a:cs typeface="+mj-cs"/>
                <a:sym typeface="Cambria"/>
              </a:defRPr>
            </a:lvl3pPr>
            <a:lvl4pPr>
              <a:defRPr b="0" i="1" sz="900">
                <a:latin typeface="+mj-lt"/>
                <a:ea typeface="+mj-ea"/>
                <a:cs typeface="+mj-cs"/>
                <a:sym typeface="Cambria"/>
              </a:defRPr>
            </a:lvl4pPr>
            <a:lvl5pPr>
              <a:defRPr b="0" i="1" sz="900">
                <a:latin typeface="+mj-lt"/>
                <a:ea typeface="+mj-ea"/>
                <a:cs typeface="+mj-cs"/>
                <a:sym typeface="Cambria"/>
              </a:defRPr>
            </a:lvl5pPr>
          </a:lstStyle>
          <a:p>
            <a:pPr/>
            <a:r>
              <a:t>Body Level One</a:t>
            </a:r>
          </a:p>
          <a:p>
            <a:pPr lvl="1"/>
            <a:r>
              <a:t>Body Level Two</a:t>
            </a:r>
          </a:p>
          <a:p>
            <a:pPr lvl="2"/>
            <a:r>
              <a:t>Body Level Three</a:t>
            </a:r>
          </a:p>
          <a:p>
            <a:pPr lvl="3"/>
            <a:r>
              <a:t>Body Level Four</a:t>
            </a:r>
          </a:p>
          <a:p>
            <a:pPr lvl="4"/>
            <a:r>
              <a:t>Body Level Five</a:t>
            </a:r>
          </a:p>
        </p:txBody>
      </p:sp>
      <p:sp>
        <p:nvSpPr>
          <p:cNvPr id="16" name="Text Placeholder 25"/>
          <p:cNvSpPr/>
          <p:nvPr>
            <p:ph type="body" sz="quarter" idx="14"/>
          </p:nvPr>
        </p:nvSpPr>
        <p:spPr>
          <a:xfrm>
            <a:off x="457200" y="3241167"/>
            <a:ext cx="2428875" cy="457201"/>
          </a:xfrm>
          <a:prstGeom prst="rect">
            <a:avLst/>
          </a:prstGeom>
        </p:spPr>
        <p:txBody>
          <a:bodyPr anchor="t"/>
          <a:lstStyle/>
          <a:p>
            <a:pPr/>
          </a:p>
        </p:txBody>
      </p:sp>
      <p:sp>
        <p:nvSpPr>
          <p:cNvPr id="17" name="Text Placeholder 25"/>
          <p:cNvSpPr/>
          <p:nvPr>
            <p:ph type="body" sz="quarter" idx="15"/>
          </p:nvPr>
        </p:nvSpPr>
        <p:spPr>
          <a:xfrm>
            <a:off x="457198" y="3677411"/>
            <a:ext cx="2428876" cy="408813"/>
          </a:xfrm>
          <a:prstGeom prst="rect">
            <a:avLst/>
          </a:prstGeom>
        </p:spPr>
        <p:txBody>
          <a:bodyPr anchor="t"/>
          <a:lstStyle/>
          <a:p>
            <a:pPr>
              <a:lnSpc>
                <a:spcPct val="120000"/>
              </a:lnSpc>
              <a:defRPr b="0" sz="1000">
                <a:latin typeface="+mj-lt"/>
                <a:ea typeface="+mj-ea"/>
                <a:cs typeface="+mj-cs"/>
                <a:sym typeface="Cambria"/>
              </a:defRPr>
            </a:pPr>
          </a:p>
        </p:txBody>
      </p:sp>
      <p:sp>
        <p:nvSpPr>
          <p:cNvPr id="18" name="Text Placeholder 22"/>
          <p:cNvSpPr/>
          <p:nvPr>
            <p:ph type="body" sz="quarter" idx="16"/>
          </p:nvPr>
        </p:nvSpPr>
        <p:spPr>
          <a:xfrm>
            <a:off x="457200" y="4152901"/>
            <a:ext cx="2428875" cy="3162300"/>
          </a:xfrm>
          <a:prstGeom prst="rect">
            <a:avLst/>
          </a:prstGeom>
        </p:spPr>
        <p:txBody>
          <a:bodyPr anchor="t"/>
          <a:lstStyle/>
          <a:p>
            <a:pPr marL="182879" indent="-182879">
              <a:lnSpc>
                <a:spcPct val="120000"/>
              </a:lnSpc>
              <a:spcBef>
                <a:spcPts val="1000"/>
              </a:spcBef>
              <a:buSzPct val="100000"/>
              <a:buFont typeface="Arial"/>
              <a:buChar char="•"/>
              <a:defRPr b="0" sz="800">
                <a:latin typeface="+mj-lt"/>
                <a:ea typeface="+mj-ea"/>
                <a:cs typeface="+mj-cs"/>
                <a:sym typeface="Cambria"/>
              </a:defRPr>
            </a:pPr>
          </a:p>
        </p:txBody>
      </p:sp>
      <p:sp>
        <p:nvSpPr>
          <p:cNvPr id="19" name="Text Placeholder 25"/>
          <p:cNvSpPr/>
          <p:nvPr>
            <p:ph type="body" sz="quarter" idx="17"/>
          </p:nvPr>
        </p:nvSpPr>
        <p:spPr>
          <a:xfrm>
            <a:off x="3813819" y="609600"/>
            <a:ext cx="2428876" cy="457200"/>
          </a:xfrm>
          <a:prstGeom prst="rect">
            <a:avLst/>
          </a:prstGeom>
        </p:spPr>
        <p:txBody>
          <a:bodyPr anchor="t"/>
          <a:lstStyle/>
          <a:p>
            <a:pPr>
              <a:lnSpc>
                <a:spcPct val="90000"/>
              </a:lnSpc>
              <a:defRPr sz="2000">
                <a:solidFill>
                  <a:srgbClr val="AB3C19"/>
                </a:solidFill>
              </a:defRPr>
            </a:pPr>
          </a:p>
        </p:txBody>
      </p:sp>
      <p:sp>
        <p:nvSpPr>
          <p:cNvPr id="20" name="Text Placeholder 25"/>
          <p:cNvSpPr/>
          <p:nvPr>
            <p:ph type="body" sz="quarter" idx="18"/>
          </p:nvPr>
        </p:nvSpPr>
        <p:spPr>
          <a:xfrm>
            <a:off x="3813819" y="1082039"/>
            <a:ext cx="2428876" cy="228601"/>
          </a:xfrm>
          <a:prstGeom prst="rect">
            <a:avLst/>
          </a:prstGeom>
        </p:spPr>
        <p:txBody>
          <a:bodyPr anchor="t"/>
          <a:lstStyle/>
          <a:p>
            <a:pPr/>
          </a:p>
        </p:txBody>
      </p:sp>
      <p:sp>
        <p:nvSpPr>
          <p:cNvPr id="21" name="Text Placeholder 25"/>
          <p:cNvSpPr/>
          <p:nvPr>
            <p:ph type="body" sz="quarter" idx="19"/>
          </p:nvPr>
        </p:nvSpPr>
        <p:spPr>
          <a:xfrm>
            <a:off x="3813819" y="1342644"/>
            <a:ext cx="2428876" cy="880810"/>
          </a:xfrm>
          <a:prstGeom prst="rect">
            <a:avLst/>
          </a:prstGeom>
        </p:spPr>
        <p:txBody>
          <a:bodyPr anchor="t"/>
          <a:lstStyle/>
          <a:p>
            <a:pPr>
              <a:lnSpc>
                <a:spcPct val="120000"/>
              </a:lnSpc>
              <a:defRPr b="0" sz="1000">
                <a:latin typeface="+mj-lt"/>
                <a:ea typeface="+mj-ea"/>
                <a:cs typeface="+mj-cs"/>
                <a:sym typeface="Cambria"/>
              </a:defRPr>
            </a:pPr>
          </a:p>
        </p:txBody>
      </p:sp>
      <p:sp>
        <p:nvSpPr>
          <p:cNvPr id="22" name="Text Placeholder 25"/>
          <p:cNvSpPr/>
          <p:nvPr>
            <p:ph type="body" sz="quarter" idx="20"/>
          </p:nvPr>
        </p:nvSpPr>
        <p:spPr>
          <a:xfrm>
            <a:off x="3813819" y="2287906"/>
            <a:ext cx="2428876" cy="228601"/>
          </a:xfrm>
          <a:prstGeom prst="rect">
            <a:avLst/>
          </a:prstGeom>
        </p:spPr>
        <p:txBody>
          <a:bodyPr anchor="t"/>
          <a:lstStyle/>
          <a:p>
            <a:pPr/>
          </a:p>
        </p:txBody>
      </p:sp>
      <p:sp>
        <p:nvSpPr>
          <p:cNvPr id="23" name="Text Placeholder 25"/>
          <p:cNvSpPr/>
          <p:nvPr>
            <p:ph type="body" sz="quarter" idx="21"/>
          </p:nvPr>
        </p:nvSpPr>
        <p:spPr>
          <a:xfrm>
            <a:off x="3813819" y="2538984"/>
            <a:ext cx="2428876" cy="670941"/>
          </a:xfrm>
          <a:prstGeom prst="rect">
            <a:avLst/>
          </a:prstGeom>
        </p:spPr>
        <p:txBody>
          <a:bodyPr anchor="t"/>
          <a:lstStyle/>
          <a:p>
            <a:pPr>
              <a:lnSpc>
                <a:spcPct val="120000"/>
              </a:lnSpc>
              <a:defRPr b="0" sz="1000">
                <a:latin typeface="+mj-lt"/>
                <a:ea typeface="+mj-ea"/>
                <a:cs typeface="+mj-cs"/>
                <a:sym typeface="Cambria"/>
              </a:defRPr>
            </a:pPr>
          </a:p>
        </p:txBody>
      </p:sp>
      <p:sp>
        <p:nvSpPr>
          <p:cNvPr id="24" name="Text Placeholder 25"/>
          <p:cNvSpPr/>
          <p:nvPr>
            <p:ph type="body" sz="quarter" idx="22"/>
          </p:nvPr>
        </p:nvSpPr>
        <p:spPr>
          <a:xfrm>
            <a:off x="4746623" y="6711250"/>
            <a:ext cx="1508126" cy="292419"/>
          </a:xfrm>
          <a:prstGeom prst="rect">
            <a:avLst/>
          </a:prstGeom>
        </p:spPr>
        <p:txBody>
          <a:bodyPr/>
          <a:lstStyle/>
          <a:p>
            <a:pPr>
              <a:lnSpc>
                <a:spcPct val="90000"/>
              </a:lnSpc>
              <a:defRPr cap="all" sz="1000">
                <a:solidFill>
                  <a:srgbClr val="AB3C19"/>
                </a:solidFill>
              </a:defRPr>
            </a:pPr>
          </a:p>
        </p:txBody>
      </p:sp>
      <p:sp>
        <p:nvSpPr>
          <p:cNvPr id="25" name="Text Placeholder 36"/>
          <p:cNvSpPr/>
          <p:nvPr>
            <p:ph type="body" sz="quarter" idx="23"/>
          </p:nvPr>
        </p:nvSpPr>
        <p:spPr>
          <a:xfrm>
            <a:off x="4746623" y="7004304"/>
            <a:ext cx="1508126" cy="310897"/>
          </a:xfrm>
          <a:prstGeom prst="rect">
            <a:avLst/>
          </a:prstGeom>
        </p:spPr>
        <p:txBody>
          <a:bodyPr anchor="t"/>
          <a:lstStyle/>
          <a:p>
            <a:pPr>
              <a:lnSpc>
                <a:spcPct val="120000"/>
              </a:lnSpc>
              <a:defRPr b="0" sz="800">
                <a:latin typeface="+mj-lt"/>
                <a:ea typeface="+mj-ea"/>
                <a:cs typeface="+mj-cs"/>
                <a:sym typeface="Cambria"/>
              </a:defRPr>
            </a:pPr>
          </a:p>
        </p:txBody>
      </p:sp>
      <p:sp>
        <p:nvSpPr>
          <p:cNvPr id="26" name="Picture Placeholder 11"/>
          <p:cNvSpPr/>
          <p:nvPr>
            <p:ph type="pic" sz="quarter" idx="24"/>
          </p:nvPr>
        </p:nvSpPr>
        <p:spPr>
          <a:xfrm>
            <a:off x="7165975" y="457200"/>
            <a:ext cx="2428875" cy="3657600"/>
          </a:xfrm>
          <a:prstGeom prst="rect">
            <a:avLst/>
          </a:prstGeom>
        </p:spPr>
        <p:txBody>
          <a:bodyPr lIns="91439" tIns="45719" rIns="91439" bIns="45719" anchor="t">
            <a:noAutofit/>
          </a:bodyPr>
          <a:lstStyle/>
          <a:p>
            <a:pPr/>
          </a:p>
        </p:txBody>
      </p:sp>
      <p:sp>
        <p:nvSpPr>
          <p:cNvPr id="27" name="Title Text"/>
          <p:cNvSpPr/>
          <p:nvPr>
            <p:ph type="title"/>
          </p:nvPr>
        </p:nvSpPr>
        <p:spPr>
          <a:xfrm>
            <a:off x="7322343" y="4498847"/>
            <a:ext cx="2088833" cy="822961"/>
          </a:xfrm>
          <a:prstGeom prst="rect">
            <a:avLst/>
          </a:prstGeom>
        </p:spPr>
        <p:txBody>
          <a:bodyPr/>
          <a:lstStyle>
            <a:lvl1pPr>
              <a:lnSpc>
                <a:spcPct val="85000"/>
              </a:lnSpc>
              <a:defRPr b="1" cap="all" sz="2800">
                <a:solidFill>
                  <a:srgbClr val="FFFFFF"/>
                </a:solidFill>
              </a:defRPr>
            </a:lvl1pPr>
          </a:lstStyle>
          <a:p>
            <a:pPr/>
            <a:r>
              <a:t>Title Text</a:t>
            </a:r>
          </a:p>
        </p:txBody>
      </p:sp>
      <p:sp>
        <p:nvSpPr>
          <p:cNvPr id="28" name="Text Placeholder 25"/>
          <p:cNvSpPr/>
          <p:nvPr>
            <p:ph type="body" sz="quarter" idx="25"/>
          </p:nvPr>
        </p:nvSpPr>
        <p:spPr>
          <a:xfrm>
            <a:off x="7322343" y="6624977"/>
            <a:ext cx="2088834" cy="439652"/>
          </a:xfrm>
          <a:prstGeom prst="rect">
            <a:avLst/>
          </a:prstGeom>
        </p:spPr>
        <p:txBody>
          <a:bodyPr anchor="t"/>
          <a:lstStyle/>
          <a:p>
            <a:pPr>
              <a:defRPr b="0" i="1" sz="1300">
                <a:solidFill>
                  <a:srgbClr val="FFFFFF"/>
                </a:solidFill>
                <a:latin typeface="+mj-lt"/>
                <a:ea typeface="+mj-ea"/>
                <a:cs typeface="+mj-cs"/>
                <a:sym typeface="Cambria"/>
              </a:defRPr>
            </a:pPr>
          </a:p>
        </p:txBody>
      </p:sp>
      <p:sp>
        <p:nvSpPr>
          <p:cNvPr id="2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Inside">
    <p:spTree>
      <p:nvGrpSpPr>
        <p:cNvPr id="1" name=""/>
        <p:cNvGrpSpPr/>
        <p:nvPr/>
      </p:nvGrpSpPr>
      <p:grpSpPr>
        <a:xfrm>
          <a:off x="0" y="0"/>
          <a:ext cx="0" cy="0"/>
          <a:chOff x="0" y="0"/>
          <a:chExt cx="0" cy="0"/>
        </a:xfrm>
      </p:grpSpPr>
      <p:sp>
        <p:nvSpPr>
          <p:cNvPr id="36" name="Body Level One…"/>
          <p:cNvSpPr/>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7" name="Text Placeholder 25"/>
          <p:cNvSpPr/>
          <p:nvPr>
            <p:ph type="body" sz="quarter" idx="13"/>
          </p:nvPr>
        </p:nvSpPr>
        <p:spPr>
          <a:xfrm>
            <a:off x="457200" y="4386248"/>
            <a:ext cx="2428875" cy="609272"/>
          </a:xfrm>
          <a:prstGeom prst="rect">
            <a:avLst/>
          </a:prstGeom>
        </p:spPr>
        <p:txBody>
          <a:bodyPr anchor="t"/>
          <a:lstStyle/>
          <a:p>
            <a:pPr>
              <a:lnSpc>
                <a:spcPct val="90000"/>
              </a:lnSpc>
              <a:defRPr sz="2000">
                <a:solidFill>
                  <a:srgbClr val="AB3C19"/>
                </a:solidFill>
              </a:defRPr>
            </a:pPr>
          </a:p>
        </p:txBody>
      </p:sp>
      <p:sp>
        <p:nvSpPr>
          <p:cNvPr id="38" name="Picture Placeholder 11"/>
          <p:cNvSpPr/>
          <p:nvPr>
            <p:ph type="pic" sz="quarter" idx="14"/>
          </p:nvPr>
        </p:nvSpPr>
        <p:spPr>
          <a:xfrm>
            <a:off x="457200" y="457200"/>
            <a:ext cx="2428875" cy="3657600"/>
          </a:xfrm>
          <a:prstGeom prst="rect">
            <a:avLst/>
          </a:prstGeom>
        </p:spPr>
        <p:txBody>
          <a:bodyPr lIns="91439" tIns="45719" rIns="91439" bIns="45719" anchor="t">
            <a:noAutofit/>
          </a:bodyPr>
          <a:lstStyle/>
          <a:p>
            <a:pPr/>
          </a:p>
        </p:txBody>
      </p:sp>
      <p:sp>
        <p:nvSpPr>
          <p:cNvPr id="39" name="Text Placeholder 25"/>
          <p:cNvSpPr/>
          <p:nvPr>
            <p:ph type="body" sz="quarter" idx="15"/>
          </p:nvPr>
        </p:nvSpPr>
        <p:spPr>
          <a:xfrm>
            <a:off x="457198" y="5399545"/>
            <a:ext cx="2428876" cy="1915655"/>
          </a:xfrm>
          <a:prstGeom prst="rect">
            <a:avLst/>
          </a:prstGeom>
        </p:spPr>
        <p:txBody>
          <a:bodyPr anchor="t"/>
          <a:lstStyle/>
          <a:p>
            <a:pPr>
              <a:lnSpc>
                <a:spcPct val="120000"/>
              </a:lnSpc>
              <a:spcBef>
                <a:spcPts val="1000"/>
              </a:spcBef>
              <a:defRPr b="0" sz="1000">
                <a:latin typeface="+mj-lt"/>
                <a:ea typeface="+mj-ea"/>
                <a:cs typeface="+mj-cs"/>
                <a:sym typeface="Cambria"/>
              </a:defRPr>
            </a:pPr>
          </a:p>
        </p:txBody>
      </p:sp>
      <p:sp>
        <p:nvSpPr>
          <p:cNvPr id="40" name="Text Placeholder 25"/>
          <p:cNvSpPr/>
          <p:nvPr>
            <p:ph type="body" sz="quarter" idx="16"/>
          </p:nvPr>
        </p:nvSpPr>
        <p:spPr>
          <a:xfrm>
            <a:off x="3813819" y="549148"/>
            <a:ext cx="2428876" cy="454152"/>
          </a:xfrm>
          <a:prstGeom prst="rect">
            <a:avLst/>
          </a:prstGeom>
        </p:spPr>
        <p:txBody>
          <a:bodyPr/>
          <a:lstStyle/>
          <a:p>
            <a:pPr/>
          </a:p>
        </p:txBody>
      </p:sp>
      <p:sp>
        <p:nvSpPr>
          <p:cNvPr id="41" name="Text Placeholder 25"/>
          <p:cNvSpPr/>
          <p:nvPr>
            <p:ph type="body" sz="quarter" idx="17"/>
          </p:nvPr>
        </p:nvSpPr>
        <p:spPr>
          <a:xfrm>
            <a:off x="3813819" y="1066800"/>
            <a:ext cx="2428876" cy="685800"/>
          </a:xfrm>
          <a:prstGeom prst="rect">
            <a:avLst/>
          </a:prstGeom>
        </p:spPr>
        <p:txBody>
          <a:bodyPr anchor="t"/>
          <a:lstStyle/>
          <a:p>
            <a:pPr>
              <a:lnSpc>
                <a:spcPct val="120000"/>
              </a:lnSpc>
              <a:spcBef>
                <a:spcPts val="1000"/>
              </a:spcBef>
              <a:defRPr b="0" sz="1000">
                <a:latin typeface="+mj-lt"/>
                <a:ea typeface="+mj-ea"/>
                <a:cs typeface="+mj-cs"/>
                <a:sym typeface="Cambria"/>
              </a:defRPr>
            </a:pPr>
          </a:p>
        </p:txBody>
      </p:sp>
      <p:sp>
        <p:nvSpPr>
          <p:cNvPr id="42" name="Text Placeholder 25"/>
          <p:cNvSpPr/>
          <p:nvPr>
            <p:ph type="body" sz="quarter" idx="18"/>
          </p:nvPr>
        </p:nvSpPr>
        <p:spPr>
          <a:xfrm>
            <a:off x="3813819" y="1994809"/>
            <a:ext cx="2428876" cy="1384506"/>
          </a:xfrm>
          <a:prstGeom prst="rect">
            <a:avLst/>
          </a:prstGeom>
        </p:spPr>
        <p:txBody>
          <a:bodyPr anchor="ctr"/>
          <a:lstStyle/>
          <a:p>
            <a:pPr>
              <a:lnSpc>
                <a:spcPct val="130000"/>
              </a:lnSpc>
              <a:defRPr b="0" i="1" sz="1500">
                <a:solidFill>
                  <a:srgbClr val="AB3C19"/>
                </a:solidFill>
                <a:latin typeface="+mj-lt"/>
                <a:ea typeface="+mj-ea"/>
                <a:cs typeface="+mj-cs"/>
                <a:sym typeface="Cambria"/>
              </a:defRPr>
            </a:pPr>
          </a:p>
        </p:txBody>
      </p:sp>
      <p:sp>
        <p:nvSpPr>
          <p:cNvPr id="43" name="Text Placeholder 25"/>
          <p:cNvSpPr/>
          <p:nvPr>
            <p:ph type="body" sz="quarter" idx="19"/>
          </p:nvPr>
        </p:nvSpPr>
        <p:spPr>
          <a:xfrm>
            <a:off x="3813819" y="3583213"/>
            <a:ext cx="2428876" cy="459693"/>
          </a:xfrm>
          <a:prstGeom prst="rect">
            <a:avLst/>
          </a:prstGeom>
        </p:spPr>
        <p:txBody>
          <a:bodyPr/>
          <a:lstStyle/>
          <a:p>
            <a:pPr/>
          </a:p>
        </p:txBody>
      </p:sp>
      <p:sp>
        <p:nvSpPr>
          <p:cNvPr id="44" name="Text Placeholder 25"/>
          <p:cNvSpPr/>
          <p:nvPr>
            <p:ph type="body" sz="quarter" idx="20"/>
          </p:nvPr>
        </p:nvSpPr>
        <p:spPr>
          <a:xfrm>
            <a:off x="3813819" y="4106979"/>
            <a:ext cx="2428876" cy="844960"/>
          </a:xfrm>
          <a:prstGeom prst="rect">
            <a:avLst/>
          </a:prstGeom>
        </p:spPr>
        <p:txBody>
          <a:bodyPr anchor="t"/>
          <a:lstStyle/>
          <a:p>
            <a:pPr>
              <a:lnSpc>
                <a:spcPct val="120000"/>
              </a:lnSpc>
              <a:spcBef>
                <a:spcPts val="1000"/>
              </a:spcBef>
              <a:defRPr b="0" sz="1000">
                <a:latin typeface="+mj-lt"/>
                <a:ea typeface="+mj-ea"/>
                <a:cs typeface="+mj-cs"/>
                <a:sym typeface="Cambria"/>
              </a:defRPr>
            </a:pPr>
          </a:p>
        </p:txBody>
      </p:sp>
      <p:sp>
        <p:nvSpPr>
          <p:cNvPr id="45" name="Text Placeholder 25"/>
          <p:cNvSpPr/>
          <p:nvPr>
            <p:ph type="body" sz="quarter" idx="21"/>
          </p:nvPr>
        </p:nvSpPr>
        <p:spPr>
          <a:xfrm>
            <a:off x="3813819" y="4974409"/>
            <a:ext cx="2428876" cy="456548"/>
          </a:xfrm>
          <a:prstGeom prst="rect">
            <a:avLst/>
          </a:prstGeom>
        </p:spPr>
        <p:txBody>
          <a:bodyPr/>
          <a:lstStyle/>
          <a:p>
            <a:pPr/>
          </a:p>
        </p:txBody>
      </p:sp>
      <p:sp>
        <p:nvSpPr>
          <p:cNvPr id="46" name="Text Placeholder 25"/>
          <p:cNvSpPr/>
          <p:nvPr>
            <p:ph type="body" sz="quarter" idx="22"/>
          </p:nvPr>
        </p:nvSpPr>
        <p:spPr>
          <a:xfrm>
            <a:off x="3813819" y="5494568"/>
            <a:ext cx="2428876" cy="771553"/>
          </a:xfrm>
          <a:prstGeom prst="rect">
            <a:avLst/>
          </a:prstGeom>
        </p:spPr>
        <p:txBody>
          <a:bodyPr anchor="t"/>
          <a:lstStyle/>
          <a:p>
            <a:pPr>
              <a:lnSpc>
                <a:spcPct val="120000"/>
              </a:lnSpc>
              <a:spcBef>
                <a:spcPts val="1000"/>
              </a:spcBef>
              <a:defRPr b="0" sz="1000">
                <a:latin typeface="+mj-lt"/>
                <a:ea typeface="+mj-ea"/>
                <a:cs typeface="+mj-cs"/>
                <a:sym typeface="Cambria"/>
              </a:defRPr>
            </a:pPr>
          </a:p>
        </p:txBody>
      </p:sp>
      <p:sp>
        <p:nvSpPr>
          <p:cNvPr id="47" name="Picture Placeholder 11"/>
          <p:cNvSpPr/>
          <p:nvPr>
            <p:ph type="pic" sz="quarter" idx="23"/>
          </p:nvPr>
        </p:nvSpPr>
        <p:spPr>
          <a:xfrm>
            <a:off x="7165975" y="457200"/>
            <a:ext cx="2428875" cy="1600200"/>
          </a:xfrm>
          <a:prstGeom prst="rect">
            <a:avLst/>
          </a:prstGeom>
        </p:spPr>
        <p:txBody>
          <a:bodyPr lIns="91439" tIns="45719" rIns="91439" bIns="45719" anchor="t">
            <a:noAutofit/>
          </a:bodyPr>
          <a:lstStyle/>
          <a:p>
            <a:pPr/>
          </a:p>
        </p:txBody>
      </p:sp>
      <p:sp>
        <p:nvSpPr>
          <p:cNvPr id="48" name="Text Placeholder 25"/>
          <p:cNvSpPr/>
          <p:nvPr>
            <p:ph type="body" sz="quarter" idx="24"/>
          </p:nvPr>
        </p:nvSpPr>
        <p:spPr>
          <a:xfrm>
            <a:off x="7165975" y="2221894"/>
            <a:ext cx="2428875" cy="274321"/>
          </a:xfrm>
          <a:prstGeom prst="rect">
            <a:avLst/>
          </a:prstGeom>
        </p:spPr>
        <p:txBody>
          <a:bodyPr anchor="t"/>
          <a:lstStyle/>
          <a:p>
            <a:pPr>
              <a:defRPr b="0" i="1" sz="900">
                <a:latin typeface="+mj-lt"/>
                <a:ea typeface="+mj-ea"/>
                <a:cs typeface="+mj-cs"/>
                <a:sym typeface="Cambria"/>
              </a:defRPr>
            </a:pPr>
          </a:p>
        </p:txBody>
      </p:sp>
      <p:sp>
        <p:nvSpPr>
          <p:cNvPr id="49" name="Text Placeholder 25"/>
          <p:cNvSpPr/>
          <p:nvPr>
            <p:ph type="body" sz="quarter" idx="25"/>
          </p:nvPr>
        </p:nvSpPr>
        <p:spPr>
          <a:xfrm>
            <a:off x="7172325" y="2530612"/>
            <a:ext cx="2428875" cy="733034"/>
          </a:xfrm>
          <a:prstGeom prst="rect">
            <a:avLst/>
          </a:prstGeom>
        </p:spPr>
        <p:txBody>
          <a:bodyPr anchor="t"/>
          <a:lstStyle/>
          <a:p>
            <a:pPr>
              <a:lnSpc>
                <a:spcPct val="120000"/>
              </a:lnSpc>
              <a:defRPr b="0" sz="1000">
                <a:latin typeface="+mj-lt"/>
                <a:ea typeface="+mj-ea"/>
                <a:cs typeface="+mj-cs"/>
                <a:sym typeface="Cambria"/>
              </a:defRPr>
            </a:pPr>
          </a:p>
        </p:txBody>
      </p:sp>
      <p:sp>
        <p:nvSpPr>
          <p:cNvPr id="50" name="Text Placeholder 25"/>
          <p:cNvSpPr/>
          <p:nvPr>
            <p:ph type="body" sz="quarter" idx="26"/>
          </p:nvPr>
        </p:nvSpPr>
        <p:spPr>
          <a:xfrm>
            <a:off x="7172325" y="3288858"/>
            <a:ext cx="2428875" cy="210900"/>
          </a:xfrm>
          <a:prstGeom prst="rect">
            <a:avLst/>
          </a:prstGeom>
        </p:spPr>
        <p:txBody>
          <a:bodyPr/>
          <a:lstStyle/>
          <a:p>
            <a:pPr/>
          </a:p>
        </p:txBody>
      </p:sp>
      <p:sp>
        <p:nvSpPr>
          <p:cNvPr id="51" name="Text Placeholder 25"/>
          <p:cNvSpPr/>
          <p:nvPr>
            <p:ph type="body" sz="quarter" idx="27"/>
          </p:nvPr>
        </p:nvSpPr>
        <p:spPr>
          <a:xfrm>
            <a:off x="7172325" y="3552469"/>
            <a:ext cx="2428875" cy="3762731"/>
          </a:xfrm>
          <a:prstGeom prst="rect">
            <a:avLst/>
          </a:prstGeom>
        </p:spPr>
        <p:txBody>
          <a:bodyPr anchor="t"/>
          <a:lstStyle/>
          <a:p>
            <a:pPr>
              <a:lnSpc>
                <a:spcPct val="120000"/>
              </a:lnSpc>
              <a:spcBef>
                <a:spcPts val="1000"/>
              </a:spcBef>
              <a:defRPr b="0" sz="1000">
                <a:latin typeface="+mj-lt"/>
                <a:ea typeface="+mj-ea"/>
                <a:cs typeface="+mj-cs"/>
                <a:sym typeface="Cambria"/>
              </a:defRPr>
            </a:pPr>
          </a:p>
        </p:txBody>
      </p:sp>
      <p:sp>
        <p:nvSpPr>
          <p:cNvPr id="5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traight Connector 18"/>
          <p:cNvSpPr/>
          <p:nvPr/>
        </p:nvSpPr>
        <p:spPr>
          <a:xfrm>
            <a:off x="3813047" y="1930512"/>
            <a:ext cx="2432305" cy="1"/>
          </a:xfrm>
          <a:prstGeom prst="line">
            <a:avLst/>
          </a:prstGeom>
          <a:ln w="12700">
            <a:solidFill>
              <a:srgbClr val="AB3C19"/>
            </a:solidFill>
            <a:miter/>
          </a:ln>
        </p:spPr>
        <p:txBody>
          <a:bodyPr lIns="45719" rIns="45719"/>
          <a:lstStyle/>
          <a:p>
            <a:pPr/>
          </a:p>
        </p:txBody>
      </p:sp>
      <p:sp>
        <p:nvSpPr>
          <p:cNvPr id="3" name="Straight Connector 19"/>
          <p:cNvSpPr/>
          <p:nvPr/>
        </p:nvSpPr>
        <p:spPr>
          <a:xfrm>
            <a:off x="3813047" y="3537155"/>
            <a:ext cx="2432305" cy="1"/>
          </a:xfrm>
          <a:prstGeom prst="line">
            <a:avLst/>
          </a:prstGeom>
          <a:ln w="12700">
            <a:solidFill>
              <a:srgbClr val="AB3C19"/>
            </a:solidFill>
            <a:miter/>
          </a:ln>
        </p:spPr>
        <p:txBody>
          <a:bodyPr lIns="45719" rIns="45719"/>
          <a:lstStyle/>
          <a:p>
            <a:pPr/>
          </a:p>
        </p:txBody>
      </p:sp>
      <p:sp>
        <p:nvSpPr>
          <p:cNvPr id="4" name="Body Level One…"/>
          <p:cNvSpPr/>
          <p:nvPr>
            <p:ph type="body" idx="1"/>
          </p:nvPr>
        </p:nvSpPr>
        <p:spPr>
          <a:xfrm>
            <a:off x="457200" y="5113294"/>
            <a:ext cx="2428875" cy="248152"/>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Title Text"/>
          <p:cNvSpPr/>
          <p:nvPr>
            <p:ph type="title"/>
          </p:nvPr>
        </p:nvSpPr>
        <p:spPr>
          <a:xfrm>
            <a:off x="502920" y="0"/>
            <a:ext cx="9052560" cy="191791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Title Text</a:t>
            </a:r>
          </a:p>
        </p:txBody>
      </p:sp>
      <p:sp>
        <p:nvSpPr>
          <p:cNvPr id="6" name="Slide Number"/>
          <p:cNvSpPr/>
          <p:nvPr>
            <p:ph type="sldNum" sz="quarter" idx="2"/>
          </p:nvPr>
        </p:nvSpPr>
        <p:spPr>
          <a:xfrm>
            <a:off x="4861559" y="6994313"/>
            <a:ext cx="2346961" cy="419101"/>
          </a:xfrm>
          <a:prstGeom prst="rect">
            <a:avLst/>
          </a:prstGeom>
          <a:ln w="12700">
            <a:miter lim="400000"/>
          </a:ln>
        </p:spPr>
        <p:txBody>
          <a:bodyPr wrap="none" lIns="45719" rIns="45719" anchor="ctr">
            <a:spAutoFit/>
          </a:bodyPr>
          <a:lstStyle>
            <a:lvl1pPr algn="r">
              <a:defRPr sz="9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1pPr>
      <a:lvl2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2pPr>
      <a:lvl3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3pPr>
      <a:lvl4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4pPr>
      <a:lvl5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5pPr>
      <a:lvl6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6pPr>
      <a:lvl7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7pPr>
      <a:lvl8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8pPr>
      <a:lvl9pPr marL="0" marR="0" indent="0" algn="l" defTabSz="754380" rtl="0" latinLnBrk="0">
        <a:lnSpc>
          <a:spcPct val="100000"/>
        </a:lnSpc>
        <a:spcBef>
          <a:spcPts val="0"/>
        </a:spcBef>
        <a:spcAft>
          <a:spcPts val="0"/>
        </a:spcAft>
        <a:buClrTx/>
        <a:buSzTx/>
        <a:buFontTx/>
        <a:buNone/>
        <a:tabLst/>
        <a:defRPr b="0" baseline="0" cap="none" i="0" spc="0" strike="noStrike" sz="3600" u="none">
          <a:ln>
            <a:noFill/>
          </a:ln>
          <a:solidFill>
            <a:srgbClr val="000000"/>
          </a:solidFill>
          <a:uFillTx/>
          <a:latin typeface="Calibri"/>
          <a:ea typeface="Calibri"/>
          <a:cs typeface="Calibri"/>
          <a:sym typeface="Calibri"/>
        </a:defRPr>
      </a:lvl9pPr>
    </p:titleStyle>
    <p:bodyStyle>
      <a:lvl1pPr marL="0" marR="0" indent="0" algn="l" defTabSz="754380" rtl="0" latinLnBrk="0">
        <a:lnSpc>
          <a:spcPct val="100000"/>
        </a:lnSpc>
        <a:spcBef>
          <a:spcPts val="0"/>
        </a:spcBef>
        <a:spcAft>
          <a:spcPts val="0"/>
        </a:spcAft>
        <a:buClrTx/>
        <a:buSzTx/>
        <a:buFontTx/>
        <a:buNone/>
        <a:tabLst/>
        <a:defRPr b="1" baseline="0" cap="none" i="0" spc="0" strike="noStrike" sz="1200" u="none">
          <a:ln>
            <a:noFill/>
          </a:ln>
          <a:solidFill>
            <a:srgbClr val="000000"/>
          </a:solidFill>
          <a:uFillTx/>
          <a:latin typeface="Calibri"/>
          <a:ea typeface="Calibri"/>
          <a:cs typeface="Calibri"/>
          <a:sym typeface="Calibri"/>
        </a:defRPr>
      </a:lvl1pPr>
      <a:lvl2pPr marL="0" marR="0" indent="0" algn="l" defTabSz="754380" rtl="0" latinLnBrk="0">
        <a:lnSpc>
          <a:spcPct val="100000"/>
        </a:lnSpc>
        <a:spcBef>
          <a:spcPts val="0"/>
        </a:spcBef>
        <a:spcAft>
          <a:spcPts val="0"/>
        </a:spcAft>
        <a:buClrTx/>
        <a:buSzTx/>
        <a:buFontTx/>
        <a:buNone/>
        <a:tabLst/>
        <a:defRPr b="1" baseline="0" cap="none" i="0" spc="0" strike="noStrike" sz="1200" u="none">
          <a:ln>
            <a:noFill/>
          </a:ln>
          <a:solidFill>
            <a:srgbClr val="000000"/>
          </a:solidFill>
          <a:uFillTx/>
          <a:latin typeface="Calibri"/>
          <a:ea typeface="Calibri"/>
          <a:cs typeface="Calibri"/>
          <a:sym typeface="Calibri"/>
        </a:defRPr>
      </a:lvl2pPr>
      <a:lvl3pPr marL="0" marR="0" indent="0" algn="l" defTabSz="754380" rtl="0" latinLnBrk="0">
        <a:lnSpc>
          <a:spcPct val="100000"/>
        </a:lnSpc>
        <a:spcBef>
          <a:spcPts val="0"/>
        </a:spcBef>
        <a:spcAft>
          <a:spcPts val="0"/>
        </a:spcAft>
        <a:buClrTx/>
        <a:buSzTx/>
        <a:buFontTx/>
        <a:buNone/>
        <a:tabLst/>
        <a:defRPr b="1" baseline="0" cap="none" i="0" spc="0" strike="noStrike" sz="1200" u="none">
          <a:ln>
            <a:noFill/>
          </a:ln>
          <a:solidFill>
            <a:srgbClr val="000000"/>
          </a:solidFill>
          <a:uFillTx/>
          <a:latin typeface="Calibri"/>
          <a:ea typeface="Calibri"/>
          <a:cs typeface="Calibri"/>
          <a:sym typeface="Calibri"/>
        </a:defRPr>
      </a:lvl3pPr>
      <a:lvl4pPr marL="0" marR="0" indent="0" algn="l" defTabSz="754380" rtl="0" latinLnBrk="0">
        <a:lnSpc>
          <a:spcPct val="100000"/>
        </a:lnSpc>
        <a:spcBef>
          <a:spcPts val="0"/>
        </a:spcBef>
        <a:spcAft>
          <a:spcPts val="0"/>
        </a:spcAft>
        <a:buClrTx/>
        <a:buSzTx/>
        <a:buFontTx/>
        <a:buNone/>
        <a:tabLst/>
        <a:defRPr b="1" baseline="0" cap="none" i="0" spc="0" strike="noStrike" sz="1200" u="none">
          <a:ln>
            <a:noFill/>
          </a:ln>
          <a:solidFill>
            <a:srgbClr val="000000"/>
          </a:solidFill>
          <a:uFillTx/>
          <a:latin typeface="Calibri"/>
          <a:ea typeface="Calibri"/>
          <a:cs typeface="Calibri"/>
          <a:sym typeface="Calibri"/>
        </a:defRPr>
      </a:lvl4pPr>
      <a:lvl5pPr marL="0" marR="0" indent="0" algn="l" defTabSz="754380" rtl="0" latinLnBrk="0">
        <a:lnSpc>
          <a:spcPct val="100000"/>
        </a:lnSpc>
        <a:spcBef>
          <a:spcPts val="0"/>
        </a:spcBef>
        <a:spcAft>
          <a:spcPts val="0"/>
        </a:spcAft>
        <a:buClrTx/>
        <a:buSzTx/>
        <a:buFontTx/>
        <a:buNone/>
        <a:tabLst/>
        <a:defRPr b="1" baseline="0" cap="none" i="0" spc="0" strike="noStrike" sz="1200" u="none">
          <a:ln>
            <a:noFill/>
          </a:ln>
          <a:solidFill>
            <a:srgbClr val="000000"/>
          </a:solidFill>
          <a:uFillTx/>
          <a:latin typeface="Calibri"/>
          <a:ea typeface="Calibri"/>
          <a:cs typeface="Calibri"/>
          <a:sym typeface="Calibri"/>
        </a:defRPr>
      </a:lvl5pPr>
      <a:lvl6pPr marL="2047602" marR="0" indent="-161652" algn="l" defTabSz="754380" rtl="0" latinLnBrk="0">
        <a:lnSpc>
          <a:spcPct val="100000"/>
        </a:lnSpc>
        <a:spcBef>
          <a:spcPts val="0"/>
        </a:spcBef>
        <a:spcAft>
          <a:spcPts val="0"/>
        </a:spcAft>
        <a:buClrTx/>
        <a:buSzPct val="100000"/>
        <a:buFontTx/>
        <a:buChar char="•"/>
        <a:tabLst/>
        <a:defRPr b="1" baseline="0" cap="none" i="0" spc="0" strike="noStrike" sz="1200" u="none">
          <a:ln>
            <a:noFill/>
          </a:ln>
          <a:solidFill>
            <a:srgbClr val="000000"/>
          </a:solidFill>
          <a:uFillTx/>
          <a:latin typeface="Calibri"/>
          <a:ea typeface="Calibri"/>
          <a:cs typeface="Calibri"/>
          <a:sym typeface="Calibri"/>
        </a:defRPr>
      </a:lvl6pPr>
      <a:lvl7pPr marL="2424792" marR="0" indent="-161652" algn="l" defTabSz="754380" rtl="0" latinLnBrk="0">
        <a:lnSpc>
          <a:spcPct val="100000"/>
        </a:lnSpc>
        <a:spcBef>
          <a:spcPts val="0"/>
        </a:spcBef>
        <a:spcAft>
          <a:spcPts val="0"/>
        </a:spcAft>
        <a:buClrTx/>
        <a:buSzPct val="100000"/>
        <a:buFontTx/>
        <a:buChar char="•"/>
        <a:tabLst/>
        <a:defRPr b="1" baseline="0" cap="none" i="0" spc="0" strike="noStrike" sz="1200" u="none">
          <a:ln>
            <a:noFill/>
          </a:ln>
          <a:solidFill>
            <a:srgbClr val="000000"/>
          </a:solidFill>
          <a:uFillTx/>
          <a:latin typeface="Calibri"/>
          <a:ea typeface="Calibri"/>
          <a:cs typeface="Calibri"/>
          <a:sym typeface="Calibri"/>
        </a:defRPr>
      </a:lvl7pPr>
      <a:lvl8pPr marL="2801982" marR="0" indent="-161652" algn="l" defTabSz="754380" rtl="0" latinLnBrk="0">
        <a:lnSpc>
          <a:spcPct val="100000"/>
        </a:lnSpc>
        <a:spcBef>
          <a:spcPts val="0"/>
        </a:spcBef>
        <a:spcAft>
          <a:spcPts val="0"/>
        </a:spcAft>
        <a:buClrTx/>
        <a:buSzPct val="100000"/>
        <a:buFontTx/>
        <a:buChar char="•"/>
        <a:tabLst/>
        <a:defRPr b="1" baseline="0" cap="none" i="0" spc="0" strike="noStrike" sz="1200" u="none">
          <a:ln>
            <a:noFill/>
          </a:ln>
          <a:solidFill>
            <a:srgbClr val="000000"/>
          </a:solidFill>
          <a:uFillTx/>
          <a:latin typeface="Calibri"/>
          <a:ea typeface="Calibri"/>
          <a:cs typeface="Calibri"/>
          <a:sym typeface="Calibri"/>
        </a:defRPr>
      </a:lvl8pPr>
      <a:lvl9pPr marL="3179172" marR="0" indent="-161652" algn="l" defTabSz="754380" rtl="0" latinLnBrk="0">
        <a:lnSpc>
          <a:spcPct val="100000"/>
        </a:lnSpc>
        <a:spcBef>
          <a:spcPts val="0"/>
        </a:spcBef>
        <a:spcAft>
          <a:spcPts val="0"/>
        </a:spcAft>
        <a:buClrTx/>
        <a:buSzPct val="100000"/>
        <a:buFontTx/>
        <a:buChar char="•"/>
        <a:tabLst/>
        <a:defRPr b="1" baseline="0" cap="none" i="0" spc="0" strike="noStrike" sz="1200" u="none">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1pPr>
      <a:lvl2pPr marL="0" marR="0" indent="4572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2pPr>
      <a:lvl3pPr marL="0" marR="0" indent="9144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3pPr>
      <a:lvl4pPr marL="0" marR="0" indent="13716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4pPr>
      <a:lvl5pPr marL="0" marR="0" indent="18288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5pPr>
      <a:lvl6pPr marL="0" marR="0" indent="22860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6pPr>
      <a:lvl7pPr marL="0" marR="0" indent="27432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7pPr>
      <a:lvl8pPr marL="0" marR="0" indent="32004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8pPr>
      <a:lvl9pPr marL="0" marR="0" indent="365760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Cambri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63" name="Picture Placeholder 32"/>
          <p:cNvGrpSpPr/>
          <p:nvPr/>
        </p:nvGrpSpPr>
        <p:grpSpPr>
          <a:xfrm>
            <a:off x="457200" y="457200"/>
            <a:ext cx="2428875" cy="2286000"/>
            <a:chOff x="0" y="0"/>
            <a:chExt cx="2428875" cy="2286000"/>
          </a:xfrm>
        </p:grpSpPr>
        <p:sp>
          <p:nvSpPr>
            <p:cNvPr id="61" name="Rectangle"/>
            <p:cNvSpPr/>
            <p:nvPr/>
          </p:nvSpPr>
          <p:spPr>
            <a:xfrm>
              <a:off x="0" y="0"/>
              <a:ext cx="2428875" cy="2286000"/>
            </a:xfrm>
            <a:prstGeom prst="rect">
              <a:avLst/>
            </a:prstGeom>
            <a:solidFill>
              <a:srgbClr val="DDDDDD"/>
            </a:solidFill>
            <a:ln w="12700" cap="flat">
              <a:noFill/>
              <a:miter lim="400000"/>
            </a:ln>
            <a:effectLst/>
          </p:spPr>
          <p:txBody>
            <a:bodyPr wrap="square" lIns="45719" tIns="45719" rIns="45719" bIns="45719" numCol="1" anchor="ctr">
              <a:noAutofit/>
            </a:bodyPr>
            <a:lstStyle/>
            <a:p>
              <a:pPr/>
            </a:p>
          </p:txBody>
        </p:sp>
        <p:pic>
          <p:nvPicPr>
            <p:cNvPr id="62" name="image1.jpeg" descr="image1.jpeg"/>
            <p:cNvPicPr>
              <a:picLocks noChangeAspect="1"/>
            </p:cNvPicPr>
            <p:nvPr/>
          </p:nvPicPr>
          <p:blipFill>
            <a:blip r:embed="rId3">
              <a:extLst/>
            </a:blip>
            <a:srcRect l="122" t="0" r="122" b="0"/>
            <a:stretch>
              <a:fillRect/>
            </a:stretch>
          </p:blipFill>
          <p:spPr>
            <a:xfrm>
              <a:off x="0" y="0"/>
              <a:ext cx="2428875" cy="2286000"/>
            </a:xfrm>
            <a:prstGeom prst="rect">
              <a:avLst/>
            </a:prstGeom>
            <a:ln w="12700" cap="flat">
              <a:noFill/>
              <a:miter lim="400000"/>
            </a:ln>
            <a:effectLst/>
          </p:spPr>
        </p:pic>
      </p:grpSp>
      <p:sp>
        <p:nvSpPr>
          <p:cNvPr id="64" name="Text Placeholder 23"/>
          <p:cNvSpPr/>
          <p:nvPr>
            <p:ph type="subTitle" sz="quarter" idx="1"/>
          </p:nvPr>
        </p:nvSpPr>
        <p:spPr>
          <a:xfrm>
            <a:off x="457200" y="2891408"/>
            <a:ext cx="2428875" cy="274321"/>
          </a:xfrm>
          <a:prstGeom prst="rect">
            <a:avLst/>
          </a:prstGeom>
        </p:spPr>
        <p:txBody>
          <a:bodyPr/>
          <a:lstStyle/>
          <a:p>
            <a:pPr/>
            <a:r>
              <a:t>Type a caption for your photo</a:t>
            </a:r>
          </a:p>
        </p:txBody>
      </p:sp>
      <p:sp>
        <p:nvSpPr>
          <p:cNvPr id="65" name="Text Placeholder 22"/>
          <p:cNvSpPr/>
          <p:nvPr>
            <p:ph type="body" idx="14"/>
          </p:nvPr>
        </p:nvSpPr>
        <p:spPr>
          <a:prstGeom prst="rect">
            <a:avLst/>
          </a:prstGeom>
          <a:extLst>
            <a:ext uri="{C572A759-6A51-4108-AA02-DFA0A04FC94B}">
              <ma14:wrappingTextBoxFlag xmlns:ma14="http://schemas.microsoft.com/office/mac/drawingml/2011/main" val="1"/>
            </a:ext>
          </a:extLst>
        </p:spPr>
        <p:txBody>
          <a:bodyPr/>
          <a:lstStyle/>
          <a:p>
            <a:pPr/>
            <a:r>
              <a:t>Title of page (Page 2)</a:t>
            </a:r>
          </a:p>
        </p:txBody>
      </p:sp>
      <p:sp>
        <p:nvSpPr>
          <p:cNvPr id="66" name="Text Placeholder 21"/>
          <p:cNvSpPr/>
          <p:nvPr>
            <p:ph type="body" idx="15"/>
          </p:nvPr>
        </p:nvSpPr>
        <p:spPr>
          <a:xfrm>
            <a:off x="457198" y="3677411"/>
            <a:ext cx="2428876" cy="2575255"/>
          </a:xfrm>
          <a:prstGeom prst="rect">
            <a:avLst/>
          </a:prstGeom>
          <a:extLst>
            <a:ext uri="{C572A759-6A51-4108-AA02-DFA0A04FC94B}">
              <ma14:wrappingTextBoxFlag xmlns:ma14="http://schemas.microsoft.com/office/mac/drawingml/2011/main" val="1"/>
            </a:ext>
          </a:extLst>
        </p:spPr>
        <p:txBody>
          <a:bodyPr/>
          <a:lstStyle>
            <a:lvl1pPr>
              <a:lnSpc>
                <a:spcPct val="120000"/>
              </a:lnSpc>
              <a:defRPr b="0" sz="1000">
                <a:latin typeface="+mj-lt"/>
                <a:ea typeface="+mj-ea"/>
                <a:cs typeface="+mj-cs"/>
                <a:sym typeface="Cambria"/>
              </a:defRPr>
            </a:lvl1pPr>
          </a:lstStyle>
          <a:p>
            <a:pPr/>
            <a:r>
              <a:t>Describe the problem in a brief paragraph below. You can think of this page as the introduction to your problem.</a:t>
            </a:r>
          </a:p>
        </p:txBody>
      </p:sp>
      <p:sp>
        <p:nvSpPr>
          <p:cNvPr id="67" name="Text Placeholder 24"/>
          <p:cNvSpPr/>
          <p:nvPr>
            <p:ph type="body" idx="17"/>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2000">
                <a:solidFill>
                  <a:srgbClr val="AB3C19"/>
                </a:solidFill>
              </a:defRPr>
            </a:lvl1pPr>
          </a:lstStyle>
          <a:p>
            <a:pPr/>
            <a:r>
              <a:t>Title of Page (Back)</a:t>
            </a:r>
          </a:p>
        </p:txBody>
      </p:sp>
      <p:sp>
        <p:nvSpPr>
          <p:cNvPr id="68" name="Text Placeholder 25"/>
          <p:cNvSpPr/>
          <p:nvPr>
            <p:ph type="body" idx="18"/>
          </p:nvPr>
        </p:nvSpPr>
        <p:spPr>
          <a:xfrm>
            <a:off x="3816349" y="1090422"/>
            <a:ext cx="2428876" cy="228601"/>
          </a:xfrm>
          <a:prstGeom prst="rect">
            <a:avLst/>
          </a:prstGeom>
          <a:extLst>
            <a:ext uri="{C572A759-6A51-4108-AA02-DFA0A04FC94B}">
              <ma14:wrappingTextBoxFlag xmlns:ma14="http://schemas.microsoft.com/office/mac/drawingml/2011/main" val="1"/>
            </a:ext>
          </a:extLst>
        </p:spPr>
        <p:txBody>
          <a:bodyPr/>
          <a:lstStyle>
            <a:lvl1pPr defTabSz="746836">
              <a:defRPr sz="1188"/>
            </a:lvl1pPr>
          </a:lstStyle>
          <a:p>
            <a:pPr/>
            <a:r>
              <a:t>About the Non-profit Organization</a:t>
            </a:r>
          </a:p>
        </p:txBody>
      </p:sp>
      <p:sp>
        <p:nvSpPr>
          <p:cNvPr id="69" name="Text Placeholder 64"/>
          <p:cNvSpPr/>
          <p:nvPr>
            <p:ph type="body" idx="19"/>
          </p:nvPr>
        </p:nvSpPr>
        <p:spPr>
          <a:xfrm>
            <a:off x="3813819" y="1342644"/>
            <a:ext cx="2428876" cy="709673"/>
          </a:xfrm>
          <a:prstGeom prst="rect">
            <a:avLst/>
          </a:prstGeom>
          <a:extLst>
            <a:ext uri="{C572A759-6A51-4108-AA02-DFA0A04FC94B}">
              <ma14:wrappingTextBoxFlag xmlns:ma14="http://schemas.microsoft.com/office/mac/drawingml/2011/main" val="1"/>
            </a:ext>
          </a:extLst>
        </p:spPr>
        <p:txBody>
          <a:bodyPr/>
          <a:lstStyle>
            <a:lvl1pPr>
              <a:lnSpc>
                <a:spcPct val="120000"/>
              </a:lnSpc>
              <a:defRPr b="0" sz="1000">
                <a:latin typeface="+mj-lt"/>
                <a:ea typeface="+mj-ea"/>
                <a:cs typeface="+mj-cs"/>
                <a:sym typeface="Cambria"/>
              </a:defRPr>
            </a:lvl1pPr>
          </a:lstStyle>
          <a:p>
            <a:pPr/>
            <a:r>
              <a:t>Include mission statement here</a:t>
            </a:r>
          </a:p>
        </p:txBody>
      </p:sp>
      <p:sp>
        <p:nvSpPr>
          <p:cNvPr id="70" name="Text Placeholder 27"/>
          <p:cNvSpPr/>
          <p:nvPr>
            <p:ph type="body" idx="20"/>
          </p:nvPr>
        </p:nvSpPr>
        <p:spPr>
          <a:xfrm>
            <a:off x="3825873" y="3101222"/>
            <a:ext cx="2428876" cy="228601"/>
          </a:xfrm>
          <a:prstGeom prst="rect">
            <a:avLst/>
          </a:prstGeom>
          <a:extLst>
            <a:ext uri="{C572A759-6A51-4108-AA02-DFA0A04FC94B}">
              <ma14:wrappingTextBoxFlag xmlns:ma14="http://schemas.microsoft.com/office/mac/drawingml/2011/main" val="1"/>
            </a:ext>
          </a:extLst>
        </p:spPr>
        <p:txBody>
          <a:bodyPr/>
          <a:lstStyle/>
          <a:p>
            <a:pPr/>
            <a:r>
              <a:t>Contact Info for Non-profit</a:t>
            </a:r>
          </a:p>
        </p:txBody>
      </p:sp>
      <p:sp>
        <p:nvSpPr>
          <p:cNvPr id="71" name="Text Placeholder 28"/>
          <p:cNvSpPr/>
          <p:nvPr>
            <p:ph type="body" idx="21"/>
          </p:nvPr>
        </p:nvSpPr>
        <p:spPr>
          <a:xfrm>
            <a:off x="3825873" y="3423479"/>
            <a:ext cx="2428876" cy="670941"/>
          </a:xfrm>
          <a:prstGeom prst="rect">
            <a:avLst/>
          </a:prstGeom>
          <a:extLst>
            <a:ext uri="{C572A759-6A51-4108-AA02-DFA0A04FC94B}">
              <ma14:wrappingTextBoxFlag xmlns:ma14="http://schemas.microsoft.com/office/mac/drawingml/2011/main" val="1"/>
            </a:ext>
          </a:extLst>
        </p:spPr>
        <p:txBody>
          <a:bodyPr/>
          <a:lstStyle/>
          <a:p>
            <a:pPr>
              <a:defRPr b="0" sz="1000">
                <a:latin typeface="+mj-lt"/>
                <a:ea typeface="+mj-ea"/>
                <a:cs typeface="+mj-cs"/>
                <a:sym typeface="Cambria"/>
              </a:defRPr>
            </a:pPr>
            <a:r>
              <a:t>Phone: [Telephone]</a:t>
            </a:r>
          </a:p>
          <a:p>
            <a:pPr>
              <a:defRPr b="0" sz="1000">
                <a:latin typeface="+mj-lt"/>
                <a:ea typeface="+mj-ea"/>
                <a:cs typeface="+mj-cs"/>
                <a:sym typeface="Cambria"/>
              </a:defRPr>
            </a:pPr>
            <a:r>
              <a:t>Email: [Email address]</a:t>
            </a:r>
          </a:p>
          <a:p>
            <a:pPr>
              <a:defRPr b="0" sz="1000">
                <a:latin typeface="+mj-lt"/>
                <a:ea typeface="+mj-ea"/>
                <a:cs typeface="+mj-cs"/>
                <a:sym typeface="Cambria"/>
              </a:defRPr>
            </a:pPr>
            <a:r>
              <a:t>Web: [Web address]</a:t>
            </a:r>
          </a:p>
        </p:txBody>
      </p:sp>
      <p:grpSp>
        <p:nvGrpSpPr>
          <p:cNvPr id="74" name="Picture Placeholder 33"/>
          <p:cNvGrpSpPr/>
          <p:nvPr/>
        </p:nvGrpSpPr>
        <p:grpSpPr>
          <a:xfrm>
            <a:off x="7165975" y="457200"/>
            <a:ext cx="2428875" cy="3657600"/>
            <a:chOff x="0" y="0"/>
            <a:chExt cx="2428875" cy="3657600"/>
          </a:xfrm>
        </p:grpSpPr>
        <p:sp>
          <p:nvSpPr>
            <p:cNvPr id="72" name="Rectangle"/>
            <p:cNvSpPr/>
            <p:nvPr/>
          </p:nvSpPr>
          <p:spPr>
            <a:xfrm>
              <a:off x="0" y="0"/>
              <a:ext cx="2428875" cy="3657600"/>
            </a:xfrm>
            <a:prstGeom prst="rect">
              <a:avLst/>
            </a:prstGeom>
            <a:solidFill>
              <a:srgbClr val="DDDDDD"/>
            </a:solidFill>
            <a:ln w="12700" cap="flat">
              <a:noFill/>
              <a:miter lim="400000"/>
            </a:ln>
            <a:effectLst/>
          </p:spPr>
          <p:txBody>
            <a:bodyPr wrap="square" lIns="45719" tIns="45719" rIns="45719" bIns="45719" numCol="1" anchor="ctr">
              <a:noAutofit/>
            </a:bodyPr>
            <a:lstStyle/>
            <a:p>
              <a:pPr/>
            </a:p>
          </p:txBody>
        </p:sp>
        <p:pic>
          <p:nvPicPr>
            <p:cNvPr id="73" name="image2.jpeg" descr="image2.jpeg"/>
            <p:cNvPicPr>
              <a:picLocks noChangeAspect="1"/>
            </p:cNvPicPr>
            <p:nvPr/>
          </p:nvPicPr>
          <p:blipFill>
            <a:blip r:embed="rId4">
              <a:extLst/>
            </a:blip>
            <a:srcRect l="0" t="3" r="0" b="3"/>
            <a:stretch>
              <a:fillRect/>
            </a:stretch>
          </p:blipFill>
          <p:spPr>
            <a:xfrm>
              <a:off x="0" y="0"/>
              <a:ext cx="2428875" cy="3657600"/>
            </a:xfrm>
            <a:prstGeom prst="rect">
              <a:avLst/>
            </a:prstGeom>
            <a:ln w="12700" cap="flat">
              <a:noFill/>
              <a:miter lim="400000"/>
            </a:ln>
            <a:effectLst/>
          </p:spPr>
        </p:pic>
      </p:grpSp>
      <p:sp>
        <p:nvSpPr>
          <p:cNvPr id="75" name="Title 17"/>
          <p:cNvSpPr/>
          <p:nvPr>
            <p:ph type="ctrTitle"/>
          </p:nvPr>
        </p:nvSpPr>
        <p:spPr>
          <a:xfrm>
            <a:off x="7322343" y="4498847"/>
            <a:ext cx="2088833" cy="822961"/>
          </a:xfrm>
          <a:prstGeom prst="rect">
            <a:avLst/>
          </a:prstGeom>
        </p:spPr>
        <p:txBody>
          <a:bodyPr/>
          <a:lstStyle/>
          <a:p>
            <a:pPr/>
            <a:r>
              <a:t>Title Here</a:t>
            </a:r>
          </a:p>
        </p:txBody>
      </p:sp>
      <p:sp>
        <p:nvSpPr>
          <p:cNvPr id="76" name="Text Placeholder 31"/>
          <p:cNvSpPr/>
          <p:nvPr>
            <p:ph type="body" idx="25"/>
          </p:nvPr>
        </p:nvSpPr>
        <p:spPr>
          <a:prstGeom prst="rect">
            <a:avLst/>
          </a:prstGeom>
          <a:extLst>
            <a:ext uri="{C572A759-6A51-4108-AA02-DFA0A04FC94B}">
              <ma14:wrappingTextBoxFlag xmlns:ma14="http://schemas.microsoft.com/office/mac/drawingml/2011/main" val="1"/>
            </a:ext>
          </a:extLst>
        </p:spPr>
        <p:txBody>
          <a:bodyPr/>
          <a:lstStyle>
            <a:lvl1pPr>
              <a:defRPr b="0" i="1" sz="1300">
                <a:solidFill>
                  <a:srgbClr val="FFFFFF"/>
                </a:solidFill>
                <a:latin typeface="+mj-lt"/>
                <a:ea typeface="+mj-ea"/>
                <a:cs typeface="+mj-cs"/>
                <a:sym typeface="Cambria"/>
              </a:defRPr>
            </a:lvl1pPr>
          </a:lstStyle>
          <a:p>
            <a:pPr/>
            <a:r>
              <a:t>Your name here</a:t>
            </a:r>
          </a:p>
        </p:txBody>
      </p:sp>
      <p:sp>
        <p:nvSpPr>
          <p:cNvPr id="77" name="Text Placeholder 27"/>
          <p:cNvSpPr/>
          <p:nvPr/>
        </p:nvSpPr>
        <p:spPr>
          <a:xfrm>
            <a:off x="3825873" y="4144012"/>
            <a:ext cx="2428876" cy="22860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754380">
              <a:defRPr b="1" sz="1200">
                <a:latin typeface="Calibri"/>
                <a:ea typeface="Calibri"/>
                <a:cs typeface="Calibri"/>
                <a:sym typeface="Calibri"/>
              </a:defRPr>
            </a:lvl1pPr>
          </a:lstStyle>
          <a:p>
            <a:pPr/>
            <a:r>
              <a:t>Governmental Agency</a:t>
            </a:r>
          </a:p>
        </p:txBody>
      </p:sp>
      <p:sp>
        <p:nvSpPr>
          <p:cNvPr id="78" name="Text Placeholder 64"/>
          <p:cNvSpPr/>
          <p:nvPr/>
        </p:nvSpPr>
        <p:spPr>
          <a:xfrm>
            <a:off x="3825873" y="4580132"/>
            <a:ext cx="2428876" cy="66039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754380">
              <a:lnSpc>
                <a:spcPct val="120000"/>
              </a:lnSpc>
              <a:defRPr sz="1000"/>
            </a:lvl1pPr>
          </a:lstStyle>
          <a:p>
            <a:pPr/>
            <a:r>
              <a:t>Describe governmental agency here</a:t>
            </a:r>
          </a:p>
        </p:txBody>
      </p:sp>
      <p:sp>
        <p:nvSpPr>
          <p:cNvPr id="79" name="Text Placeholder 25"/>
          <p:cNvSpPr/>
          <p:nvPr/>
        </p:nvSpPr>
        <p:spPr>
          <a:xfrm>
            <a:off x="3825873" y="2171700"/>
            <a:ext cx="2428876" cy="2286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754380">
              <a:defRPr b="1" sz="1200">
                <a:latin typeface="Calibri"/>
                <a:ea typeface="Calibri"/>
                <a:cs typeface="Calibri"/>
                <a:sym typeface="Calibri"/>
              </a:defRPr>
            </a:lvl1pPr>
          </a:lstStyle>
          <a:p>
            <a:pPr/>
            <a:r>
              <a:t>How to get involved</a:t>
            </a:r>
          </a:p>
        </p:txBody>
      </p:sp>
      <p:sp>
        <p:nvSpPr>
          <p:cNvPr id="80" name="Text Placeholder 64"/>
          <p:cNvSpPr/>
          <p:nvPr/>
        </p:nvSpPr>
        <p:spPr>
          <a:xfrm>
            <a:off x="3825873" y="2404736"/>
            <a:ext cx="2428876" cy="28427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716661">
              <a:lnSpc>
                <a:spcPct val="120000"/>
              </a:lnSpc>
              <a:defRPr sz="950"/>
            </a:lvl1pPr>
          </a:lstStyle>
          <a:p>
            <a:pPr/>
            <a:r>
              <a:t>Include description of how to get involved with the non-profit here.</a:t>
            </a:r>
          </a:p>
        </p:txBody>
      </p:sp>
      <p:sp>
        <p:nvSpPr>
          <p:cNvPr id="81" name="Text Placeholder 27"/>
          <p:cNvSpPr/>
          <p:nvPr/>
        </p:nvSpPr>
        <p:spPr>
          <a:xfrm>
            <a:off x="3825873" y="5374102"/>
            <a:ext cx="2428876" cy="335659"/>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701573">
              <a:defRPr b="1" sz="1116">
                <a:latin typeface="Calibri"/>
                <a:ea typeface="Calibri"/>
                <a:cs typeface="Calibri"/>
                <a:sym typeface="Calibri"/>
              </a:defRPr>
            </a:lvl1pPr>
          </a:lstStyle>
          <a:p>
            <a:pPr/>
            <a:r>
              <a:t>Contact Info for Governmental Agency</a:t>
            </a:r>
          </a:p>
        </p:txBody>
      </p:sp>
      <p:sp>
        <p:nvSpPr>
          <p:cNvPr id="82" name="Text Placeholder 28"/>
          <p:cNvSpPr/>
          <p:nvPr/>
        </p:nvSpPr>
        <p:spPr>
          <a:xfrm>
            <a:off x="3814762" y="5750625"/>
            <a:ext cx="2428876" cy="670941"/>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defTabSz="754380">
              <a:defRPr sz="1000"/>
            </a:pPr>
            <a:r>
              <a:t>Phone: [Telephone]</a:t>
            </a:r>
          </a:p>
          <a:p>
            <a:pPr defTabSz="754380">
              <a:defRPr sz="1000"/>
            </a:pPr>
            <a:r>
              <a:t>Email: [Email address]</a:t>
            </a:r>
          </a:p>
          <a:p>
            <a:pPr defTabSz="754380">
              <a:defRPr sz="1000"/>
            </a:pPr>
            <a:r>
              <a:t>Web: [Web address]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Text Placeholder 6"/>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a:lnSpc>
                <a:spcPct val="90000"/>
              </a:lnSpc>
              <a:defRPr sz="2000">
                <a:solidFill>
                  <a:srgbClr val="AB3C19"/>
                </a:solidFill>
              </a:defRPr>
            </a:lvl1pPr>
          </a:lstStyle>
          <a:p>
            <a:pPr/>
            <a:r>
              <a:t>Facts/Statistics/Data</a:t>
            </a:r>
          </a:p>
        </p:txBody>
      </p:sp>
      <p:grpSp>
        <p:nvGrpSpPr>
          <p:cNvPr id="89" name="Picture Placeholder 17"/>
          <p:cNvGrpSpPr/>
          <p:nvPr/>
        </p:nvGrpSpPr>
        <p:grpSpPr>
          <a:xfrm>
            <a:off x="457200" y="457200"/>
            <a:ext cx="2428875" cy="3657600"/>
            <a:chOff x="0" y="0"/>
            <a:chExt cx="2428875" cy="3657600"/>
          </a:xfrm>
        </p:grpSpPr>
        <p:sp>
          <p:nvSpPr>
            <p:cNvPr id="87" name="Rectangle"/>
            <p:cNvSpPr/>
            <p:nvPr/>
          </p:nvSpPr>
          <p:spPr>
            <a:xfrm>
              <a:off x="0" y="0"/>
              <a:ext cx="2428875" cy="3657600"/>
            </a:xfrm>
            <a:prstGeom prst="rect">
              <a:avLst/>
            </a:prstGeom>
            <a:solidFill>
              <a:srgbClr val="DDDDDD"/>
            </a:solidFill>
            <a:ln w="12700" cap="flat">
              <a:noFill/>
              <a:miter lim="400000"/>
            </a:ln>
            <a:effectLst/>
          </p:spPr>
          <p:txBody>
            <a:bodyPr wrap="square" lIns="45719" tIns="45719" rIns="45719" bIns="45719" numCol="1" anchor="ctr">
              <a:noAutofit/>
            </a:bodyPr>
            <a:lstStyle/>
            <a:p>
              <a:pPr/>
            </a:p>
          </p:txBody>
        </p:sp>
        <p:pic>
          <p:nvPicPr>
            <p:cNvPr id="88" name="image4.jpeg" descr="image4.jpeg"/>
            <p:cNvPicPr>
              <a:picLocks noChangeAspect="1"/>
            </p:cNvPicPr>
            <p:nvPr/>
          </p:nvPicPr>
          <p:blipFill>
            <a:blip r:embed="rId2">
              <a:extLst/>
            </a:blip>
            <a:srcRect l="25" t="0" r="25" b="0"/>
            <a:stretch>
              <a:fillRect/>
            </a:stretch>
          </p:blipFill>
          <p:spPr>
            <a:xfrm>
              <a:off x="0" y="0"/>
              <a:ext cx="2428875" cy="3657600"/>
            </a:xfrm>
            <a:prstGeom prst="rect">
              <a:avLst/>
            </a:prstGeom>
            <a:ln w="12700" cap="flat">
              <a:noFill/>
              <a:miter lim="400000"/>
            </a:ln>
            <a:effectLst/>
          </p:spPr>
        </p:pic>
      </p:grpSp>
      <p:sp>
        <p:nvSpPr>
          <p:cNvPr id="90" name="Text Placeholder 3"/>
          <p:cNvSpPr/>
          <p:nvPr>
            <p:ph type="body" idx="15"/>
          </p:nvPr>
        </p:nvSpPr>
        <p:spPr>
          <a:xfrm>
            <a:off x="457198" y="4765637"/>
            <a:ext cx="2428876" cy="2549563"/>
          </a:xfrm>
          <a:prstGeom prst="rect">
            <a:avLst/>
          </a:prstGeom>
          <a:extLst>
            <a:ext uri="{C572A759-6A51-4108-AA02-DFA0A04FC94B}">
              <ma14:wrappingTextBoxFlag xmlns:ma14="http://schemas.microsoft.com/office/mac/drawingml/2011/main" val="1"/>
            </a:ext>
          </a:extLst>
        </p:spPr>
        <p:txBody>
          <a:bodyPr/>
          <a:lstStyle>
            <a:lvl1pPr>
              <a:lnSpc>
                <a:spcPct val="120000"/>
              </a:lnSpc>
              <a:spcBef>
                <a:spcPts val="1000"/>
              </a:spcBef>
              <a:defRPr b="0" sz="1000">
                <a:latin typeface="+mj-lt"/>
                <a:ea typeface="+mj-ea"/>
                <a:cs typeface="+mj-cs"/>
                <a:sym typeface="Cambria"/>
              </a:defRPr>
            </a:lvl1pPr>
          </a:lstStyle>
          <a:p>
            <a:pPr/>
            <a:r>
              <a:t>Include a list of facts statistics and/or data below about your problem.</a:t>
            </a:r>
          </a:p>
        </p:txBody>
      </p:sp>
      <p:sp>
        <p:nvSpPr>
          <p:cNvPr id="91" name="Text Placeholder 7"/>
          <p:cNvSpPr/>
          <p:nvPr>
            <p:ph type="body" idx="16"/>
          </p:nvPr>
        </p:nvSpPr>
        <p:spPr>
          <a:prstGeom prst="rect">
            <a:avLst/>
          </a:prstGeom>
          <a:extLst>
            <a:ext uri="{C572A759-6A51-4108-AA02-DFA0A04FC94B}">
              <ma14:wrappingTextBoxFlag xmlns:ma14="http://schemas.microsoft.com/office/mac/drawingml/2011/main" val="1"/>
            </a:ext>
          </a:extLst>
        </p:spPr>
        <p:txBody>
          <a:bodyPr/>
          <a:lstStyle/>
          <a:p>
            <a:pPr/>
            <a:r>
              <a:t>More facts/statistics/data</a:t>
            </a:r>
          </a:p>
        </p:txBody>
      </p:sp>
      <p:sp>
        <p:nvSpPr>
          <p:cNvPr id="92" name="Text Placeholder 8"/>
          <p:cNvSpPr/>
          <p:nvPr>
            <p:ph type="body" idx="17"/>
          </p:nvPr>
        </p:nvSpPr>
        <p:spPr>
          <a:prstGeom prst="rect">
            <a:avLst/>
          </a:prstGeom>
          <a:extLst>
            <a:ext uri="{C572A759-6A51-4108-AA02-DFA0A04FC94B}">
              <ma14:wrappingTextBoxFlag xmlns:ma14="http://schemas.microsoft.com/office/mac/drawingml/2011/main" val="1"/>
            </a:ext>
          </a:extLst>
        </p:spPr>
        <p:txBody>
          <a:bodyPr/>
          <a:lstStyle>
            <a:lvl1pPr>
              <a:lnSpc>
                <a:spcPct val="120000"/>
              </a:lnSpc>
              <a:spcBef>
                <a:spcPts val="1000"/>
              </a:spcBef>
              <a:defRPr b="0" sz="1000">
                <a:latin typeface="+mj-lt"/>
                <a:ea typeface="+mj-ea"/>
                <a:cs typeface="+mj-cs"/>
                <a:sym typeface="Cambria"/>
              </a:defRPr>
            </a:lvl1pPr>
          </a:lstStyle>
          <a:p>
            <a:pPr/>
            <a:r>
              <a:t>Include facts here.</a:t>
            </a:r>
          </a:p>
        </p:txBody>
      </p:sp>
      <p:sp>
        <p:nvSpPr>
          <p:cNvPr id="93" name="Text Placeholder 10"/>
          <p:cNvSpPr/>
          <p:nvPr>
            <p:ph type="body" idx="18"/>
          </p:nvPr>
        </p:nvSpPr>
        <p:spPr>
          <a:prstGeom prst="rect">
            <a:avLst/>
          </a:prstGeom>
          <a:extLst>
            <a:ext uri="{C572A759-6A51-4108-AA02-DFA0A04FC94B}">
              <ma14:wrappingTextBoxFlag xmlns:ma14="http://schemas.microsoft.com/office/mac/drawingml/2011/main" val="1"/>
            </a:ext>
          </a:extLst>
        </p:spPr>
        <p:txBody>
          <a:bodyPr/>
          <a:lstStyle>
            <a:lvl1pPr>
              <a:lnSpc>
                <a:spcPct val="130000"/>
              </a:lnSpc>
              <a:defRPr b="0" i="1" sz="1500">
                <a:solidFill>
                  <a:srgbClr val="AB3C19"/>
                </a:solidFill>
                <a:latin typeface="+mj-lt"/>
                <a:ea typeface="+mj-ea"/>
                <a:cs typeface="+mj-cs"/>
                <a:sym typeface="Cambria"/>
              </a:defRPr>
            </a:lvl1pPr>
          </a:lstStyle>
          <a:p>
            <a:pPr/>
            <a:r>
              <a:t>“Put an important quote here!”</a:t>
            </a:r>
          </a:p>
        </p:txBody>
      </p:sp>
      <p:sp>
        <p:nvSpPr>
          <p:cNvPr id="94" name="Text Placeholder 9"/>
          <p:cNvSpPr/>
          <p:nvPr>
            <p:ph type="body" idx="19"/>
          </p:nvPr>
        </p:nvSpPr>
        <p:spPr>
          <a:prstGeom prst="rect">
            <a:avLst/>
          </a:prstGeom>
          <a:extLst>
            <a:ext uri="{C572A759-6A51-4108-AA02-DFA0A04FC94B}">
              <ma14:wrappingTextBoxFlag xmlns:ma14="http://schemas.microsoft.com/office/mac/drawingml/2011/main" val="1"/>
            </a:ext>
          </a:extLst>
        </p:spPr>
        <p:txBody>
          <a:bodyPr/>
          <a:lstStyle/>
          <a:p>
            <a:pPr/>
            <a:r>
              <a:t>More facts/stats/data</a:t>
            </a:r>
          </a:p>
        </p:txBody>
      </p:sp>
      <p:sp>
        <p:nvSpPr>
          <p:cNvPr id="95" name="Text Placeholder 11"/>
          <p:cNvSpPr/>
          <p:nvPr>
            <p:ph type="body" idx="20"/>
          </p:nvPr>
        </p:nvSpPr>
        <p:spPr>
          <a:prstGeom prst="rect">
            <a:avLst/>
          </a:prstGeom>
          <a:extLst>
            <a:ext uri="{C572A759-6A51-4108-AA02-DFA0A04FC94B}">
              <ma14:wrappingTextBoxFlag xmlns:ma14="http://schemas.microsoft.com/office/mac/drawingml/2011/main" val="1"/>
            </a:ext>
          </a:extLst>
        </p:spPr>
        <p:txBody>
          <a:bodyPr/>
          <a:lstStyle>
            <a:lvl1pPr>
              <a:lnSpc>
                <a:spcPct val="120000"/>
              </a:lnSpc>
              <a:spcBef>
                <a:spcPts val="1000"/>
              </a:spcBef>
              <a:defRPr b="0" sz="1000">
                <a:latin typeface="+mj-lt"/>
                <a:ea typeface="+mj-ea"/>
                <a:cs typeface="+mj-cs"/>
                <a:sym typeface="Cambria"/>
              </a:defRPr>
            </a:lvl1pPr>
          </a:lstStyle>
          <a:p>
            <a:pPr/>
            <a:r>
              <a:t>Include a fact here</a:t>
            </a:r>
          </a:p>
        </p:txBody>
      </p:sp>
      <p:sp>
        <p:nvSpPr>
          <p:cNvPr id="96" name="Text Placeholder 12"/>
          <p:cNvSpPr/>
          <p:nvPr>
            <p:ph type="body" idx="21"/>
          </p:nvPr>
        </p:nvSpPr>
        <p:spPr>
          <a:prstGeom prst="rect">
            <a:avLst/>
          </a:prstGeom>
          <a:extLst>
            <a:ext uri="{C572A759-6A51-4108-AA02-DFA0A04FC94B}">
              <ma14:wrappingTextBoxFlag xmlns:ma14="http://schemas.microsoft.com/office/mac/drawingml/2011/main" val="1"/>
            </a:ext>
          </a:extLst>
        </p:spPr>
        <p:txBody>
          <a:bodyPr/>
          <a:lstStyle/>
          <a:p>
            <a:pPr/>
            <a:r>
              <a:t>More facts/stats/data</a:t>
            </a:r>
          </a:p>
        </p:txBody>
      </p:sp>
      <p:sp>
        <p:nvSpPr>
          <p:cNvPr id="97" name="Text Placeholder 13"/>
          <p:cNvSpPr/>
          <p:nvPr>
            <p:ph type="body" idx="22"/>
          </p:nvPr>
        </p:nvSpPr>
        <p:spPr>
          <a:prstGeom prst="rect">
            <a:avLst/>
          </a:prstGeom>
          <a:extLst>
            <a:ext uri="{C572A759-6A51-4108-AA02-DFA0A04FC94B}">
              <ma14:wrappingTextBoxFlag xmlns:ma14="http://schemas.microsoft.com/office/mac/drawingml/2011/main" val="1"/>
            </a:ext>
          </a:extLst>
        </p:spPr>
        <p:txBody>
          <a:bodyPr/>
          <a:lstStyle>
            <a:lvl1pPr>
              <a:lnSpc>
                <a:spcPct val="120000"/>
              </a:lnSpc>
              <a:spcBef>
                <a:spcPts val="1000"/>
              </a:spcBef>
              <a:defRPr b="0" sz="1000">
                <a:latin typeface="+mj-lt"/>
                <a:ea typeface="+mj-ea"/>
                <a:cs typeface="+mj-cs"/>
                <a:sym typeface="Cambria"/>
              </a:defRPr>
            </a:lvl1pPr>
          </a:lstStyle>
          <a:p>
            <a:pPr/>
            <a:r>
              <a:t>Include a fact here</a:t>
            </a:r>
          </a:p>
        </p:txBody>
      </p:sp>
      <p:grpSp>
        <p:nvGrpSpPr>
          <p:cNvPr id="100" name="Picture Placeholder 18"/>
          <p:cNvGrpSpPr/>
          <p:nvPr/>
        </p:nvGrpSpPr>
        <p:grpSpPr>
          <a:xfrm>
            <a:off x="7165975" y="457200"/>
            <a:ext cx="2428875" cy="1600200"/>
            <a:chOff x="0" y="0"/>
            <a:chExt cx="2428875" cy="1600200"/>
          </a:xfrm>
        </p:grpSpPr>
        <p:sp>
          <p:nvSpPr>
            <p:cNvPr id="98" name="Rectangle"/>
            <p:cNvSpPr/>
            <p:nvPr/>
          </p:nvSpPr>
          <p:spPr>
            <a:xfrm>
              <a:off x="0" y="0"/>
              <a:ext cx="2428875" cy="1600200"/>
            </a:xfrm>
            <a:prstGeom prst="rect">
              <a:avLst/>
            </a:prstGeom>
            <a:solidFill>
              <a:srgbClr val="DDDDDD"/>
            </a:solidFill>
            <a:ln w="12700" cap="flat">
              <a:noFill/>
              <a:miter lim="400000"/>
            </a:ln>
            <a:effectLst/>
          </p:spPr>
          <p:txBody>
            <a:bodyPr wrap="square" lIns="45719" tIns="45719" rIns="45719" bIns="45719" numCol="1" anchor="ctr">
              <a:noAutofit/>
            </a:bodyPr>
            <a:lstStyle/>
            <a:p>
              <a:pPr/>
            </a:p>
          </p:txBody>
        </p:sp>
        <p:pic>
          <p:nvPicPr>
            <p:cNvPr id="99" name="image5.jpeg" descr="image5.jpeg"/>
            <p:cNvPicPr>
              <a:picLocks noChangeAspect="1"/>
            </p:cNvPicPr>
            <p:nvPr/>
          </p:nvPicPr>
          <p:blipFill>
            <a:blip r:embed="rId3">
              <a:extLst/>
            </a:blip>
            <a:srcRect l="0" t="32" r="0" b="32"/>
            <a:stretch>
              <a:fillRect/>
            </a:stretch>
          </p:blipFill>
          <p:spPr>
            <a:xfrm>
              <a:off x="0" y="0"/>
              <a:ext cx="2428875" cy="1600200"/>
            </a:xfrm>
            <a:prstGeom prst="rect">
              <a:avLst/>
            </a:prstGeom>
            <a:ln w="12700" cap="flat">
              <a:noFill/>
              <a:miter lim="400000"/>
            </a:ln>
            <a:effectLst/>
          </p:spPr>
        </p:pic>
      </p:grpSp>
      <p:sp>
        <p:nvSpPr>
          <p:cNvPr id="101" name="Text Placeholder 5"/>
          <p:cNvSpPr/>
          <p:nvPr>
            <p:ph type="body" idx="24"/>
          </p:nvPr>
        </p:nvSpPr>
        <p:spPr>
          <a:prstGeom prst="rect">
            <a:avLst/>
          </a:prstGeom>
          <a:extLst>
            <a:ext uri="{C572A759-6A51-4108-AA02-DFA0A04FC94B}">
              <ma14:wrappingTextBoxFlag xmlns:ma14="http://schemas.microsoft.com/office/mac/drawingml/2011/main" val="1"/>
            </a:ext>
          </a:extLst>
        </p:spPr>
        <p:txBody>
          <a:bodyPr/>
          <a:lstStyle>
            <a:lvl1pPr>
              <a:defRPr b="0" i="1" sz="900">
                <a:latin typeface="+mj-lt"/>
                <a:ea typeface="+mj-ea"/>
                <a:cs typeface="+mj-cs"/>
                <a:sym typeface="Cambria"/>
              </a:defRPr>
            </a:lvl1pPr>
          </a:lstStyle>
          <a:p>
            <a:pPr/>
            <a:r>
              <a:t>Type a caption for your photo</a:t>
            </a:r>
          </a:p>
        </p:txBody>
      </p:sp>
      <p:sp>
        <p:nvSpPr>
          <p:cNvPr id="102" name="Text Placeholder 15"/>
          <p:cNvSpPr/>
          <p:nvPr>
            <p:ph type="body" idx="26"/>
          </p:nvPr>
        </p:nvSpPr>
        <p:spPr>
          <a:xfrm>
            <a:off x="7168631" y="2476058"/>
            <a:ext cx="2428876" cy="210900"/>
          </a:xfrm>
          <a:prstGeom prst="rect">
            <a:avLst/>
          </a:prstGeom>
          <a:extLst>
            <a:ext uri="{C572A759-6A51-4108-AA02-DFA0A04FC94B}">
              <ma14:wrappingTextBoxFlag xmlns:ma14="http://schemas.microsoft.com/office/mac/drawingml/2011/main" val="1"/>
            </a:ext>
          </a:extLst>
        </p:spPr>
        <p:txBody>
          <a:bodyPr/>
          <a:lstStyle/>
          <a:p>
            <a:pPr/>
            <a:r>
              <a:t>Solutions</a:t>
            </a:r>
          </a:p>
        </p:txBody>
      </p:sp>
      <p:sp>
        <p:nvSpPr>
          <p:cNvPr id="103" name="Text Placeholder 16"/>
          <p:cNvSpPr/>
          <p:nvPr>
            <p:ph type="body" idx="27"/>
          </p:nvPr>
        </p:nvSpPr>
        <p:spPr>
          <a:xfrm>
            <a:off x="7165975" y="2809518"/>
            <a:ext cx="2428875" cy="3762731"/>
          </a:xfrm>
          <a:prstGeom prst="rect">
            <a:avLst/>
          </a:prstGeom>
          <a:extLst>
            <a:ext uri="{C572A759-6A51-4108-AA02-DFA0A04FC94B}">
              <ma14:wrappingTextBoxFlag xmlns:ma14="http://schemas.microsoft.com/office/mac/drawingml/2011/main" val="1"/>
            </a:ext>
          </a:extLst>
        </p:spPr>
        <p:txBody>
          <a:bodyPr/>
          <a:lstStyle>
            <a:lvl1pPr>
              <a:lnSpc>
                <a:spcPct val="120000"/>
              </a:lnSpc>
              <a:spcBef>
                <a:spcPts val="1000"/>
              </a:spcBef>
              <a:defRPr b="0" sz="1000">
                <a:latin typeface="+mj-lt"/>
                <a:ea typeface="+mj-ea"/>
                <a:cs typeface="+mj-cs"/>
                <a:sym typeface="Cambria"/>
              </a:defRPr>
            </a:lvl1pPr>
          </a:lstStyle>
          <a:p>
            <a:pPr/>
            <a:r>
              <a:t>Suggest solutions that your readers could undertake by producing a bullet pointed list or paragraph below.</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rochureColor">
  <a:themeElements>
    <a:clrScheme name="BrochureColor">
      <a:dk1>
        <a:srgbClr val="000000"/>
      </a:dk1>
      <a:lt1>
        <a:srgbClr val="FFFFFF"/>
      </a:lt1>
      <a:dk2>
        <a:srgbClr val="A7A7A7"/>
      </a:dk2>
      <a:lt2>
        <a:srgbClr val="535353"/>
      </a:lt2>
      <a:accent1>
        <a:srgbClr val="B2C42A"/>
      </a:accent1>
      <a:accent2>
        <a:srgbClr val="DF5327"/>
      </a:accent2>
      <a:accent3>
        <a:srgbClr val="FE9E00"/>
      </a:accent3>
      <a:accent4>
        <a:srgbClr val="418AB3"/>
      </a:accent4>
      <a:accent5>
        <a:srgbClr val="D9D66D"/>
      </a:accent5>
      <a:accent6>
        <a:srgbClr val="838383"/>
      </a:accent6>
      <a:hlink>
        <a:srgbClr val="0000FF"/>
      </a:hlink>
      <a:folHlink>
        <a:srgbClr val="FF00FF"/>
      </a:folHlink>
    </a:clrScheme>
    <a:fontScheme name="BrochureColor">
      <a:majorFont>
        <a:latin typeface="Cambria"/>
        <a:ea typeface="Cambria"/>
        <a:cs typeface="Cambria"/>
      </a:majorFont>
      <a:minorFont>
        <a:latin typeface="Helvetica"/>
        <a:ea typeface="Helvetica"/>
        <a:cs typeface="Helvetica"/>
      </a:minorFont>
    </a:fontScheme>
    <a:fmtScheme name="Brochure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rochureColor">
  <a:themeElements>
    <a:clrScheme name="BrochureColor">
      <a:dk1>
        <a:srgbClr val="000000"/>
      </a:dk1>
      <a:lt1>
        <a:srgbClr val="FFFFFF"/>
      </a:lt1>
      <a:dk2>
        <a:srgbClr val="A7A7A7"/>
      </a:dk2>
      <a:lt2>
        <a:srgbClr val="535353"/>
      </a:lt2>
      <a:accent1>
        <a:srgbClr val="B2C42A"/>
      </a:accent1>
      <a:accent2>
        <a:srgbClr val="DF5327"/>
      </a:accent2>
      <a:accent3>
        <a:srgbClr val="FE9E00"/>
      </a:accent3>
      <a:accent4>
        <a:srgbClr val="418AB3"/>
      </a:accent4>
      <a:accent5>
        <a:srgbClr val="D9D66D"/>
      </a:accent5>
      <a:accent6>
        <a:srgbClr val="838383"/>
      </a:accent6>
      <a:hlink>
        <a:srgbClr val="0000FF"/>
      </a:hlink>
      <a:folHlink>
        <a:srgbClr val="FF00FF"/>
      </a:folHlink>
    </a:clrScheme>
    <a:fontScheme name="BrochureColor">
      <a:majorFont>
        <a:latin typeface="Cambria"/>
        <a:ea typeface="Cambria"/>
        <a:cs typeface="Cambria"/>
      </a:majorFont>
      <a:minorFont>
        <a:latin typeface="Helvetica"/>
        <a:ea typeface="Helvetica"/>
        <a:cs typeface="Helvetica"/>
      </a:minorFont>
    </a:fontScheme>
    <a:fmtScheme name="Brochure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mbr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